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BB508-7052-2041-9C8B-E283BE2A6B82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8B109-B8B4-DE4A-A372-5E0AAB41FF08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402307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8B109-B8B4-DE4A-A372-5E0AAB41FF08}" type="slidenum">
              <a:rPr lang="en-IR" smtClean="0"/>
              <a:t>1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3733029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2C76F-E6B0-FD1D-D56E-E7900B324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2FF5C-3486-065D-BD0C-31D0AB13C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611B9-18BB-3936-CD5F-DDB4FEF4B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4BD67-D783-0BBF-FC44-D3368B10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99BF2-26E0-A3FE-C270-C81B19524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374741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CF3B5-A6FE-A509-A182-01B9E4BDE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2277CD-A4ED-CD94-859E-DA0EC228C9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02671-3D3C-DD62-CF68-EB097552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B9BD3C-8959-8E20-AEA7-D10B97F9D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39B48-16BD-78D9-F17D-14D9C3E7B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143468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0808E-EA6E-F76A-FD73-0224C3049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539943-E722-562F-CC87-27239E5D5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9670E-DAE3-857C-1A6C-8747CF75F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11D84-0CA6-C927-4DF7-602AD44CA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097E4-2EEC-918C-B3F8-22CC5EA5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40231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B8082-D2BA-47E3-717D-AC29FA002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B6742-22FA-6EFD-BF47-CD67AD806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7B60-396F-0F8C-1026-C286E7770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A7B75-E17C-2EAC-D0A8-0A3DE05E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C0479-8358-9B7A-1886-81DF8E69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3985673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654C4-6371-1491-5A39-3D6C9834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5D9A23-03E1-91BC-C6C0-C9F26A3A0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3E9BF-9757-0AFA-0ABE-49ACB49D3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24332-54B7-2E19-5900-D1B3021E3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90772-9815-27D9-2302-4DEB7149E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253491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A85FD-26AD-036F-213C-22EA8779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B66A6-7692-1E4F-4A54-843273D86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FC0050-0F5E-B0AE-F438-FC75DD946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26A13-469C-AF8D-E5DE-E3A8A1AE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E1EB2-2973-250F-8A3C-4495AA9C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79C53-0DCC-7E1C-576A-A6CF3DAE9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116607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D174F-6A65-F34E-5090-7AE85DC39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67C0B-2496-1C68-5A7F-1C11155FD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41CA2-6EA0-47ED-76C4-40AE316C3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70C648-2CCF-E73D-30FF-7A5BF7DDC8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09DAD4-3A26-BF33-6F21-C4963BD9C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919451-E588-696A-3760-4E6BAB87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1BF4E-0FD5-FE4A-4340-DE4188616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9315B1-645D-1E6B-D4C4-350CA9FA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2953152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94518-276A-2CFF-3B61-01EFDA173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864F8E-F89B-66B0-6803-D734C0FEC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61689E-2791-2BD2-EFCD-8143C748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872FE-AD59-DECF-24A1-3EE5105F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416428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2E6827-37EE-9469-E86D-2FC142E8C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E20878-B8F0-13C1-ADD9-9D646750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D4112-AB07-9D21-147A-41331C87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393577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3DDB9-67C1-1562-3EE2-4A5330C8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ECAB6-5D6B-13BB-595B-6183F4EB5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6E7C62-B637-CA56-2D5E-2F53E78BB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82EF3-27FC-43FE-FECF-2D1A05441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1F38ED-396D-8DF1-3943-2DA4D0E03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12D79-EAC3-E13C-6A57-DA988CDF7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583219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B3738-32A2-4C14-C58B-40F962E35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167ECC-B155-CBAF-B1F5-E8F73C9F7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5743B0-8A18-E7A0-ACA8-A7EDA2753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916D5-3050-9B5E-591B-5BB1F0F94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B66A6-9379-2476-22DC-6F801139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34727-9521-0915-AF57-53B1B118A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109743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BDA8B1-1D7F-FEF1-B709-5E91C3CFA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0CA55-4790-5A28-E26F-685DA6467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17ADB-A172-837A-384F-11340BAFB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D8A6B-F582-074E-A0FD-17DB862DA6C5}" type="datetimeFigureOut">
              <a:rPr lang="en-IR" smtClean="0"/>
              <a:t>7/26/2026 R</a:t>
            </a:fld>
            <a:endParaRPr lang="en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E5C20-9136-F0EF-6C25-E22A4CD655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901E2-0FF7-CFCC-016E-E82420A8C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B8078-0ACF-9E4A-BB76-FAC35FE22F3B}" type="slidenum">
              <a:rPr lang="en-IR" smtClean="0"/>
              <a:t>‹#›</a:t>
            </a:fld>
            <a:endParaRPr lang="en-IR"/>
          </a:p>
        </p:txBody>
      </p:sp>
    </p:spTree>
    <p:extLst>
      <p:ext uri="{BB962C8B-B14F-4D97-AF65-F5344CB8AC3E}">
        <p14:creationId xmlns:p14="http://schemas.microsoft.com/office/powerpoint/2010/main" val="20689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635E6E-63E2-E2A9-E18E-B364367EF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260"/>
            <a:ext cx="7361499" cy="6838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817CEE-32F4-F388-C441-19314D12C58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26987" y="303889"/>
            <a:ext cx="1640794" cy="144253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80E3184-AA2A-1616-0FE2-71818B0C3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02769" y="1786152"/>
            <a:ext cx="4689231" cy="2983551"/>
          </a:xfrm>
        </p:spPr>
        <p:txBody>
          <a:bodyPr>
            <a:normAutofit/>
          </a:bodyPr>
          <a:lstStyle/>
          <a:p>
            <a:pPr rtl="1"/>
            <a:r>
              <a:rPr lang="fa-IR" sz="2000" b="1" dirty="0"/>
              <a:t>پادکست طرح پژوهشی</a:t>
            </a:r>
            <a:br>
              <a:rPr lang="fa-IR" sz="2000" dirty="0"/>
            </a:br>
            <a:br>
              <a:rPr lang="fa-IR" sz="2000" dirty="0"/>
            </a:br>
            <a:r>
              <a:rPr lang="fa-IR" sz="2000" b="1" dirty="0"/>
              <a:t>عنوان مقاله:</a:t>
            </a:r>
            <a:br>
              <a:rPr lang="fa-IR" sz="2000" dirty="0"/>
            </a:br>
            <a:r>
              <a:rPr lang="fa-IR" sz="2000" dirty="0"/>
              <a:t> </a:t>
            </a:r>
            <a:br>
              <a:rPr lang="fa-IR" sz="2000" dirty="0"/>
            </a:br>
            <a:r>
              <a:rPr lang="fa-IR" sz="1800" dirty="0">
                <a:latin typeface="B Mitra" pitchFamily="2" charset="-78"/>
              </a:rPr>
              <a:t>بررسی تأثیر محلول موضعی گیاه تشنه داری بر بهبود زخم اطراف </a:t>
            </a:r>
            <a:r>
              <a:rPr lang="fa-IR" sz="1800" dirty="0" err="1">
                <a:latin typeface="B Mitra" pitchFamily="2" charset="-78"/>
              </a:rPr>
              <a:t>استومی</a:t>
            </a:r>
            <a:r>
              <a:rPr lang="fa-IR" sz="1800" dirty="0">
                <a:latin typeface="B Mitra" pitchFamily="2" charset="-78"/>
              </a:rPr>
              <a:t> در بیماران مراجعه کننده به انجمن </a:t>
            </a:r>
            <a:r>
              <a:rPr lang="fa-IR" sz="1800" dirty="0" err="1">
                <a:latin typeface="B Mitra" pitchFamily="2" charset="-78"/>
              </a:rPr>
              <a:t>استومی</a:t>
            </a:r>
            <a:r>
              <a:rPr lang="fa-IR" sz="1800" dirty="0">
                <a:latin typeface="B Mitra" pitchFamily="2" charset="-78"/>
              </a:rPr>
              <a:t> تهران، ۱۴۰۱</a:t>
            </a:r>
            <a:br>
              <a:rPr lang="fa-IR" sz="2000" b="1" dirty="0">
                <a:cs typeface="2  Nazanin" panose="00000400000000000000" pitchFamily="2" charset="-78"/>
              </a:rPr>
            </a:br>
            <a:endParaRPr lang="en-US" sz="2000" b="1" dirty="0">
              <a:cs typeface="2  Nazanin" panose="00000400000000000000" pitchFamily="2" charset="-78"/>
            </a:endParaRPr>
          </a:p>
        </p:txBody>
      </p:sp>
      <p:pic>
        <p:nvPicPr>
          <p:cNvPr id="9" name="Audio Recording Mordad 4, 1405 AP at 13:21:19">
            <a:hlinkClick r:id="" action="ppaction://media"/>
            <a:extLst>
              <a:ext uri="{FF2B5EF4-FFF2-40B4-BE49-F238E27FC236}">
                <a16:creationId xmlns:a16="http://schemas.microsoft.com/office/drawing/2014/main" id="{F0204391-A7BA-8D9B-70B3-AE0D479C6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40984" y="459428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2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35</Words>
  <Application>Microsoft Macintosh PowerPoint</Application>
  <PresentationFormat>Widescreen</PresentationFormat>
  <Paragraphs>2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2  Nazanin</vt:lpstr>
      <vt:lpstr>Arial</vt:lpstr>
      <vt:lpstr>B Mitra</vt:lpstr>
      <vt:lpstr>Calibri</vt:lpstr>
      <vt:lpstr>Calibri Light</vt:lpstr>
      <vt:lpstr>Office Theme</vt:lpstr>
      <vt:lpstr>پادکست طرح پژوهشی  عنوان مقاله:   بررسی تأثیر محلول موضعی گیاه تشنه داری بر بهبود زخم اطراف استومی در بیماران مراجعه کننده به انجمن استومی تهران، ۱۴۰۱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kimia miri</dc:creator>
  <cp:lastModifiedBy>kimia miri</cp:lastModifiedBy>
  <cp:revision>1</cp:revision>
  <dcterms:created xsi:type="dcterms:W3CDTF">2026-07-26T09:18:28Z</dcterms:created>
  <dcterms:modified xsi:type="dcterms:W3CDTF">2026-07-26T09:52:19Z</dcterms:modified>
</cp:coreProperties>
</file>