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3B9F-F4E9-4940-B5D7-B1CC2C2B2B1F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9EA1-75CD-4570-BC99-81CE46816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3B9F-F4E9-4940-B5D7-B1CC2C2B2B1F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9EA1-75CD-4570-BC99-81CE46816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1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3B9F-F4E9-4940-B5D7-B1CC2C2B2B1F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9EA1-75CD-4570-BC99-81CE46816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4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3B9F-F4E9-4940-B5D7-B1CC2C2B2B1F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9EA1-75CD-4570-BC99-81CE46816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3B9F-F4E9-4940-B5D7-B1CC2C2B2B1F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9EA1-75CD-4570-BC99-81CE46816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3B9F-F4E9-4940-B5D7-B1CC2C2B2B1F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9EA1-75CD-4570-BC99-81CE46816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4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3B9F-F4E9-4940-B5D7-B1CC2C2B2B1F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9EA1-75CD-4570-BC99-81CE46816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6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3B9F-F4E9-4940-B5D7-B1CC2C2B2B1F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9EA1-75CD-4570-BC99-81CE46816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3B9F-F4E9-4940-B5D7-B1CC2C2B2B1F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9EA1-75CD-4570-BC99-81CE46816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6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3B9F-F4E9-4940-B5D7-B1CC2C2B2B1F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9EA1-75CD-4570-BC99-81CE46816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3B9F-F4E9-4940-B5D7-B1CC2C2B2B1F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9EA1-75CD-4570-BC99-81CE46816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1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B3B9F-F4E9-4940-B5D7-B1CC2C2B2B1F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B9EA1-75CD-4570-BC99-81CE46816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8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2026-05-10T14:05:42Z</dcterms:created>
  <dcterms:modified xsi:type="dcterms:W3CDTF">2026-05-10T14:14:08Z</dcterms:modified>
</cp:coreProperties>
</file>