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47BAB-9A5F-8752-7E3D-63F5E03837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ED6C92-DD90-FC4C-3459-B2FF67DFAF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FB4C4-B829-7E85-A39B-4234B57A0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82E1-445A-451F-AF2E-449925A8DF7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7694E-E115-ECF9-9A20-5822C2736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A6738-0D4A-D747-A9A0-444E061CC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D6E2-23BD-41C7-84EE-F791EE36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76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5F071-014F-883C-61D9-75CBCCC69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AF4629-58DA-A297-6CCD-A96FB1259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D77C05-5C9A-6564-8EC2-A3E7C6F71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82E1-445A-451F-AF2E-449925A8DF7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8A754-C656-2F02-8676-57BEC4C2E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1DE7A-9524-43DC-F3B2-91ECD2245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D6E2-23BD-41C7-84EE-F791EE36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35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3A69AC-D24C-ABAE-49DD-C5197F75B2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FC9B8-4C41-8F2F-0173-EB26B6285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1B91B-F46E-E126-9066-8B6BBB6EB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82E1-445A-451F-AF2E-449925A8DF7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CEBE2-4A1C-C368-3039-FCF3F2EEF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9BF2A-5E7C-CCCD-37C9-CC0801AB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D6E2-23BD-41C7-84EE-F791EE36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38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71693-B907-452C-8A62-E623B7F8D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BBCBB-76C8-CAE6-FBD9-7476C86F0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2ACD98-D47A-F0DD-C9EE-3F4AFE229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82E1-445A-451F-AF2E-449925A8DF7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1CC7F-8687-A11D-0D43-35E42160E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B1441-FE08-E97D-9CFA-73CD6B4F9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D6E2-23BD-41C7-84EE-F791EE36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7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0E871-773F-E9C1-FAA4-108D37651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2A8ACC-90EA-85AA-1454-D029DA54B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998BA9-55B0-C6F9-240D-F7BD6E7BA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82E1-445A-451F-AF2E-449925A8DF7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90FC7-1C2A-CBE4-9D0F-C0FA340A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D0883A-1552-FD87-8787-51065208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D6E2-23BD-41C7-84EE-F791EE36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864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3C8B2-58C9-FB41-4C92-7E452CD8F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CAB28-0E37-3781-B2D2-807FDC285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9BD17-853F-BB7D-09B7-A0BBCE799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B8102D-198C-604E-D8C4-46D9C95BE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82E1-445A-451F-AF2E-449925A8DF7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67A98-3F9E-D97F-7DCD-010530791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FD29C0-8CB5-13C1-F9F2-440B0EB2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D6E2-23BD-41C7-84EE-F791EE36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49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6C118-8719-BA22-C664-D2129C5C4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F0B9F4-21A9-6457-99D3-A46FAA044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5E4C62-E2CA-A9CA-F7A0-8DD8CBDE9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B77147-B247-0F9A-7174-C634E74586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F2248C-2F6A-17A0-DB9C-1D0DEF4CA1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6AA903-C7DB-BA31-D9EE-4ABA1B8A5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82E1-445A-451F-AF2E-449925A8DF7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040F51-90B3-B5E3-D376-1D7CF187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724814-FB0E-4233-C33F-B21E143D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D6E2-23BD-41C7-84EE-F791EE36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27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27098-ABFF-79E5-0AE7-813B70196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0AAAC9-E9CF-B1FD-C1F6-3F73E90BE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82E1-445A-451F-AF2E-449925A8DF7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E361AF-A8F7-3683-7671-B751F6043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0C7ED3-A242-BC78-1F83-29528B721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D6E2-23BD-41C7-84EE-F791EE36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40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302BE7-AF1E-87F5-E778-0ADA54F15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82E1-445A-451F-AF2E-449925A8DF7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D1A88E-2B7D-E38D-4B9B-4E2A523C5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B61F0B-A39B-7C3A-A7EF-A28177F7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D6E2-23BD-41C7-84EE-F791EE36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A47A7-7BE2-5328-BCA9-5F961C83F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592E7-4071-1A0F-165E-28394B889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A352EC-5C9E-CE7F-9368-839AA63B73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53CFD-DF35-F2F2-1492-92A9C17A1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82E1-445A-451F-AF2E-449925A8DF7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10323A-38FA-8FE2-2338-357904CDF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162D4-6831-C6BB-4382-E1084F11E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D6E2-23BD-41C7-84EE-F791EE36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744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C822E-3D12-62B7-1E56-890AB5663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BB7BD3-CA22-5A37-F473-6B077E1F95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4836E-B784-D378-A729-77FBA18AD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B4B494-BBC3-7CF2-1C20-6ACEF15AB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82E1-445A-451F-AF2E-449925A8DF7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8A309F-8A52-1CF0-16CF-4525FED08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4F02D8-2414-FF79-D22E-CAAD1F095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D6E2-23BD-41C7-84EE-F791EE36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058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D4FC33-9C74-E94C-EFCB-22F74D7BD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7522D-5C81-91C5-C757-E44073333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AEF84-899E-35C9-3929-B7DDFDA4DD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8882E1-445A-451F-AF2E-449925A8DF7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D0FB7-1912-892E-0FD6-916A8394C1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1628A-B887-7AA2-C764-734E6C3F7E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77D6E2-23BD-41C7-84EE-F791EE36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141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s://doi.org/10.1186/s12912-026-05234-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8B115-EFBC-553A-BAFD-E06AA4991E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5704" y="1990221"/>
            <a:ext cx="4800600" cy="890139"/>
          </a:xfrm>
        </p:spPr>
        <p:txBody>
          <a:bodyPr/>
          <a:lstStyle/>
          <a:p>
            <a:r>
              <a:rPr lang="fa-IR" sz="1800" b="1" dirty="0">
                <a:solidFill>
                  <a:prstClr val="black"/>
                </a:solidFill>
                <a:latin typeface="AP Yekan black" panose="02000503030000020004" pitchFamily="2" charset="-78"/>
                <a:cs typeface="B Nazanin" panose="00000400000000000000" pitchFamily="2" charset="-78"/>
              </a:rPr>
              <a:t>پادکست طرح پژوهشی</a:t>
            </a:r>
            <a:br>
              <a:rPr lang="fa-IR" sz="1800" b="1" dirty="0">
                <a:solidFill>
                  <a:prstClr val="black"/>
                </a:solidFill>
                <a:latin typeface="AP Yekan black" panose="02000503030000020004" pitchFamily="2" charset="-78"/>
                <a:cs typeface="B Nazanin" panose="00000400000000000000" pitchFamily="2" charset="-78"/>
              </a:rPr>
            </a:br>
            <a:br>
              <a:rPr lang="fa-IR" sz="1800" b="1" dirty="0">
                <a:solidFill>
                  <a:prstClr val="black"/>
                </a:solidFill>
                <a:latin typeface="AP Yekan black" panose="02000503030000020004" pitchFamily="2" charset="-78"/>
                <a:cs typeface="B Nazanin" panose="00000400000000000000" pitchFamily="2" charset="-78"/>
              </a:rPr>
            </a:br>
            <a:r>
              <a:rPr lang="fa-IR" sz="1800" b="1" dirty="0">
                <a:solidFill>
                  <a:prstClr val="black"/>
                </a:solidFill>
                <a:latin typeface="AP Yekan black" panose="02000503030000020004" pitchFamily="2" charset="-78"/>
                <a:cs typeface="B Nazanin" panose="00000400000000000000" pitchFamily="2" charset="-78"/>
              </a:rPr>
              <a:t>دکتر وحید زمان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 Yekan black" panose="02000503030000020004" pitchFamily="2" charset="-78"/>
                <a:cs typeface="B Nazanin" panose="00000400000000000000" pitchFamily="2" charset="-78"/>
              </a:rPr>
              <a:t>زاده</a:t>
            </a:r>
            <a:endParaRPr lang="en-US" b="1" dirty="0">
              <a:latin typeface="AP Yekan black" panose="02000503030000020004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76C797-9E91-4D36-07B4-D9E00B8ACE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7522" y="3099816"/>
            <a:ext cx="4695964" cy="3493008"/>
          </a:xfrm>
        </p:spPr>
        <p:txBody>
          <a:bodyPr>
            <a:normAutofit/>
          </a:bodyPr>
          <a:lstStyle/>
          <a:p>
            <a:endParaRPr lang="en-US" dirty="0">
              <a:latin typeface="AP Yekan bold" panose="02000503030000020004" pitchFamily="2" charset="-78"/>
              <a:cs typeface="AP Yekan bold" panose="02000503030000020004" pitchFamily="2" charset="-78"/>
            </a:endParaRPr>
          </a:p>
          <a:p>
            <a:r>
              <a:rPr lang="fa-IR" dirty="0">
                <a:latin typeface="AP Yekan bold" panose="02000503030000020004" pitchFamily="2" charset="-78"/>
                <a:cs typeface="B Nazanin" panose="00000400000000000000" pitchFamily="2" charset="-78"/>
              </a:rPr>
              <a:t>عنوان  مقاله: </a:t>
            </a:r>
          </a:p>
          <a:p>
            <a:r>
              <a:rPr lang="ar-SA" dirty="0">
                <a:cs typeface="B Nazanin" panose="00000400000000000000" pitchFamily="2" charset="-78"/>
              </a:rPr>
              <a:t>عوامل رهبری و مدیریتی مؤثر بر حفظ پرستاران: یک مطالعه کیفی از پرستاران بالینی در ایران</a:t>
            </a:r>
            <a:endParaRPr lang="fa-IR" dirty="0">
              <a:cs typeface="B Nazanin" panose="00000400000000000000" pitchFamily="2" charset="-78"/>
            </a:endParaRPr>
          </a:p>
          <a:p>
            <a:r>
              <a:rPr lang="en-US" sz="2000" dirty="0">
                <a:cs typeface="B Nazanin" panose="00000400000000000000" pitchFamily="2" charset="-78"/>
                <a:hlinkClick r:id="rId4"/>
              </a:rPr>
              <a:t>https://doi.org/10.1186/s12912-026-05234-2</a:t>
            </a:r>
            <a:endParaRPr lang="en-US" sz="2000" dirty="0">
              <a:cs typeface="B Nazanin" panose="00000400000000000000" pitchFamily="2" charset="-78"/>
            </a:endParaRPr>
          </a:p>
          <a:p>
            <a:r>
              <a:rPr lang="en-US" sz="2000" dirty="0">
                <a:cs typeface="B Nazanin" panose="00000400000000000000" pitchFamily="2" charset="-78"/>
              </a:rPr>
              <a:t>https://link.springer.com/article/10.1186/s12912-026-05234-2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EB75BD-01B0-1A73-1172-A83BF88722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5521" y="119221"/>
            <a:ext cx="1639966" cy="1438781"/>
          </a:xfrm>
          <a:prstGeom prst="rect">
            <a:avLst/>
          </a:prstGeom>
        </p:spPr>
      </p:pic>
      <p:pic>
        <p:nvPicPr>
          <p:cNvPr id="8" name="Picture 7" descr="A close-up of a medical document&#10;&#10;AI-generated content may be incorrect.">
            <a:extLst>
              <a:ext uri="{FF2B5EF4-FFF2-40B4-BE49-F238E27FC236}">
                <a16:creationId xmlns:a16="http://schemas.microsoft.com/office/drawing/2014/main" id="{D85AFE4F-DF51-9075-AB11-EFD0AD71E3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68" y="233464"/>
            <a:ext cx="6125291" cy="6359360"/>
          </a:xfrm>
          <a:prstGeom prst="rect">
            <a:avLst/>
          </a:prstGeom>
        </p:spPr>
      </p:pic>
      <p:pic>
        <p:nvPicPr>
          <p:cNvPr id="15" name="عوامل_ماندگاری_پرستاران">
            <a:hlinkClick r:id="" action="ppaction://media"/>
            <a:extLst>
              <a:ext uri="{FF2B5EF4-FFF2-40B4-BE49-F238E27FC236}">
                <a16:creationId xmlns:a16="http://schemas.microsoft.com/office/drawing/2014/main" id="{D1767253-C438-7014-4F9E-1A468EC02C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32622" y="25027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31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51</Words>
  <Application>Microsoft Office PowerPoint</Application>
  <PresentationFormat>Widescreen</PresentationFormat>
  <Paragraphs>6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 Yekan black</vt:lpstr>
      <vt:lpstr>AP Yekan bold</vt:lpstr>
      <vt:lpstr>Aptos</vt:lpstr>
      <vt:lpstr>Aptos Display</vt:lpstr>
      <vt:lpstr>Arial</vt:lpstr>
      <vt:lpstr>B Nazanin</vt:lpstr>
      <vt:lpstr>Office Theme</vt:lpstr>
      <vt:lpstr>پادکست طرح پژوهشی  دکتر وحید زمان زاده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پادکست طرح پژوهشی  دکتر وحید زمان زاده</dc:title>
  <dc:creator>amir zamanzadeh</dc:creator>
  <cp:lastModifiedBy>PC Plus</cp:lastModifiedBy>
  <cp:revision>8</cp:revision>
  <dcterms:created xsi:type="dcterms:W3CDTF">2026-06-12T09:16:30Z</dcterms:created>
  <dcterms:modified xsi:type="dcterms:W3CDTF">2026-09-01T21:27:15Z</dcterms:modified>
</cp:coreProperties>
</file>