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D87DB-9945-705A-4ECF-2A4243A1E6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F3D33B-E499-9300-B1D9-D352A4875F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6F27DD-C94B-1101-FF98-E204BFED5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71F88-88C6-4A17-A46B-129B11E3AC0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59BC9-142B-2FED-D767-42C9CF311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669CC2-549C-9D57-CD99-380D43F50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8403-3300-450E-BA48-18BE50145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142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F286D-AAC8-1C37-EB26-55A7119A1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551A1-3E48-CD6E-5834-1C4BE3DE03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8A9637-35E4-CFF0-E107-C678FBB3F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71F88-88C6-4A17-A46B-129B11E3AC0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234A1C-81E8-A22E-8457-3BF0321F0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1568B6-A086-47A7-3E41-6BBCB6C90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8403-3300-450E-BA48-18BE50145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68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6D048-0D1F-AC31-B0E8-A0FC6E87B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64D51D-2B04-620C-C57D-C8D58F143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B23D5-8940-CFA8-FC6F-2691D3660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71F88-88C6-4A17-A46B-129B11E3AC0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0AB86-136C-7C89-2EF9-7D0EACBC8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DDE8CF-D249-CAC6-2B82-CA2C986BE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8403-3300-450E-BA48-18BE50145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007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DEBC4-E3BD-CC6C-DD7C-3F1B13270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92DE5-2697-7FF2-8F06-017E519392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5DE9FE-C9B6-060E-7A75-5F0C3B8CA6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7F8697-5D7E-BF2C-1989-4A2AA31BA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71F88-88C6-4A17-A46B-129B11E3AC0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F1C202-8D93-FD86-6DDE-C30DF2341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54306B-AD18-A92B-66BF-C823A9048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8403-3300-450E-BA48-18BE50145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115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F4283-7C54-1140-9A69-52FDA7B50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54E7A-8728-4024-AC44-FC3ACE2F26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9A8DF8-992C-3514-9627-FE75E36742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DE509B-588A-7A6F-5D27-8E23D82CC8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313D38-A509-4B82-9854-54E6EF482B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445432-9AC5-A4C3-F59C-71BBD0841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71F88-88C6-4A17-A46B-129B11E3AC0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AC0E4C-46EC-EBC6-11AA-7409C2916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83259B-3B7D-933B-A7EC-3D7DC81F7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8403-3300-450E-BA48-18BE50145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201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7E6AA-1DD2-2FD2-76A9-C7D263EED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687D39-BC3B-722B-D32A-A830F8ACB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71F88-88C6-4A17-A46B-129B11E3AC0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05A8CE-9842-4526-3A02-179549F80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519E6B-AE50-DFC7-FD17-FC2B8B7FA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8403-3300-450E-BA48-18BE50145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451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60AAA6-DAA1-6689-D25A-76887C70F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71F88-88C6-4A17-A46B-129B11E3AC0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FF6A16-1DDB-2458-A08D-C5CB4B14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9FF29D-A7CD-8BED-F006-4949C0BEF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8403-3300-450E-BA48-18BE50145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195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8A31D-201F-EC6C-F46F-7650E1E02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882F0-261F-9983-C103-1A782D657F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1419A2-1AF0-6610-23BA-894C7C1649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908810-4414-3E2D-C388-54C3A9AE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71F88-88C6-4A17-A46B-129B11E3AC0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BA8FAA-106F-6D5C-7831-44C3F7CE1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DB7D65-6A7F-BE0E-9C4C-685123D00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8403-3300-450E-BA48-18BE50145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059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687F0-561C-9200-825F-FA364E68B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99D68F-3B80-4C1D-A9FF-8E4FCD1CEF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1AF15-6B6D-9835-C62A-BE48C6700E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D647E6-A582-2361-D7C7-D8EEB119C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71F88-88C6-4A17-A46B-129B11E3AC0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54DC37-8DED-7052-1735-E8002C8E3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F46951-60A7-84DE-0E14-0E2A74713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8403-3300-450E-BA48-18BE50145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305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64F11-A2B2-012E-04C5-9569143FF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C52CEE-F94B-F70E-15D9-29A2C965DC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301053-8EBD-098D-FEDB-3F5EEE97E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71F88-88C6-4A17-A46B-129B11E3AC0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DA6DE-ED5E-56B6-F100-1EF7DB0AC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93BF01-C6F4-99B9-EF26-B94F1E5C7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8403-3300-450E-BA48-18BE50145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193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901BCC-5F4B-36AB-1EE0-B620A21820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A4D9F3-7F5C-F0E2-9F1A-99E1F5DECD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84499-A802-CBF3-6C76-8A6CD646B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71F88-88C6-4A17-A46B-129B11E3AC0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61A17-75F3-E61E-6988-82367D398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AFA8C-9A08-45AE-99A1-112282C03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8403-3300-450E-BA48-18BE50145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71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D68265-D989-7E6C-E4DB-E06548CF5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20052-1E36-26BE-D8E0-862D7023D9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E41E0-F2F1-8174-CA56-A6937244E4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71F88-88C6-4A17-A46B-129B11E3AC0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05CE4-019F-E228-023A-1014402BFC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ED103-E025-7380-3F25-8D7B3BD748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18403-3300-450E-BA48-18BE50145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520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B55D307-984A-A5D2-7046-5542A0D3E0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9752" y="0"/>
            <a:ext cx="7272495" cy="6858000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C7234416-FBC0-D9BC-9A64-10BB77239F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325000" t="-160938" r="-325000" b="-160938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32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1445"/>
    </mc:Choice>
    <mc:Fallback>
      <p:transition spd="slow" advTm="2314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85C983-65D3-D982-18DC-CA709BF56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453" y="67171"/>
            <a:ext cx="8327161" cy="672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495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9D7101-61F8-FAF4-E417-27932ADED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4273" y="216716"/>
            <a:ext cx="7456143" cy="619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274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 mitra zandi</dc:creator>
  <cp:lastModifiedBy>VahidNet</cp:lastModifiedBy>
  <cp:revision>2</cp:revision>
  <dcterms:created xsi:type="dcterms:W3CDTF">2026-09-13T08:32:51Z</dcterms:created>
  <dcterms:modified xsi:type="dcterms:W3CDTF">2026-09-15T06:34:45Z</dcterms:modified>
</cp:coreProperties>
</file>